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CD37E70-6FB0-4332-BB40-32BF560F0C7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DBF74C1-8146-48FB-AD7C-E7EA70332E5E}" type="datetimeFigureOut">
              <a:rPr lang="en-US" smtClean="0"/>
              <a:t>4/24/2014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543800" cy="2593975"/>
          </a:xfrm>
        </p:spPr>
        <p:txBody>
          <a:bodyPr/>
          <a:lstStyle/>
          <a:p>
            <a:r>
              <a:rPr lang="en-US" dirty="0" smtClean="0"/>
              <a:t>National Solar Observatory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495800"/>
            <a:ext cx="6461760" cy="1066800"/>
          </a:xfrm>
        </p:spPr>
        <p:txBody>
          <a:bodyPr/>
          <a:lstStyle/>
          <a:p>
            <a:r>
              <a:rPr lang="en-US" dirty="0" smtClean="0"/>
              <a:t>Godwin, Cole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58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and Facilities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Dunn Solar Telescope (Sacramento Peak)</a:t>
            </a:r>
          </a:p>
          <a:p>
            <a:pPr lvl="1"/>
            <a:r>
              <a:rPr lang="en-US" dirty="0" smtClean="0"/>
              <a:t>Solar adaptive optics and high-resolution technology</a:t>
            </a:r>
          </a:p>
          <a:p>
            <a:r>
              <a:rPr lang="en-US" dirty="0" err="1" smtClean="0"/>
              <a:t>McMath</a:t>
            </a:r>
            <a:r>
              <a:rPr lang="en-US" dirty="0" smtClean="0"/>
              <a:t>-Pierce Solar Telescope (</a:t>
            </a:r>
            <a:r>
              <a:rPr lang="en-US" dirty="0" err="1" smtClean="0"/>
              <a:t>Kitt</a:t>
            </a:r>
            <a:r>
              <a:rPr lang="en-US" dirty="0" smtClean="0"/>
              <a:t> Peak)</a:t>
            </a:r>
          </a:p>
          <a:p>
            <a:pPr lvl="1"/>
            <a:r>
              <a:rPr lang="en-US" dirty="0" smtClean="0"/>
              <a:t>Largest unobstructed optical telescope</a:t>
            </a:r>
          </a:p>
          <a:p>
            <a:pPr lvl="1"/>
            <a:r>
              <a:rPr lang="en-US" dirty="0" err="1" smtClean="0"/>
              <a:t>Panchromic</a:t>
            </a:r>
            <a:r>
              <a:rPr lang="en-US" dirty="0" smtClean="0"/>
              <a:t> and flux-detecting capabilities </a:t>
            </a:r>
          </a:p>
        </p:txBody>
      </p:sp>
      <p:pic>
        <p:nvPicPr>
          <p:cNvPr id="2050" name="Picture 2" descr="McMath-Pierce Telesc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267200"/>
            <a:ext cx="3276600" cy="221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unn Solar Telesco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38600"/>
            <a:ext cx="18383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64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Oscillation Network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helioseismology of the sun</a:t>
            </a:r>
          </a:p>
          <a:p>
            <a:r>
              <a:rPr lang="en-US" dirty="0" smtClean="0"/>
              <a:t>Consists of six stations encircling Earth</a:t>
            </a:r>
          </a:p>
          <a:p>
            <a:r>
              <a:rPr lang="en-US" dirty="0" smtClean="0"/>
              <a:t>Measures 5-min oscillations of the Sun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GONG 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52800"/>
            <a:ext cx="4458867" cy="298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612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GONG Images</a:t>
            </a:r>
            <a:endParaRPr lang="en-US" dirty="0"/>
          </a:p>
        </p:txBody>
      </p:sp>
      <p:pic>
        <p:nvPicPr>
          <p:cNvPr id="3074" name="Picture 2" descr="GONG intensity Photosph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398"/>
            <a:ext cx="32766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ONG H-Alp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6397"/>
            <a:ext cx="32766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51816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Photosphere Intensity 			H-Alpha 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63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SOLIS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Synoptic Optical Long-term Investigations of the </a:t>
            </a:r>
            <a:r>
              <a:rPr lang="en-US" b="1" dirty="0" smtClean="0"/>
              <a:t>Sun</a:t>
            </a:r>
          </a:p>
          <a:p>
            <a:r>
              <a:rPr lang="en-US" dirty="0" smtClean="0"/>
              <a:t>Study of:</a:t>
            </a:r>
          </a:p>
          <a:p>
            <a:pPr lvl="1"/>
            <a:r>
              <a:rPr lang="en-US" dirty="0" smtClean="0"/>
              <a:t>Solar Cycles</a:t>
            </a:r>
          </a:p>
          <a:p>
            <a:pPr lvl="1"/>
            <a:r>
              <a:rPr lang="en-US" dirty="0" smtClean="0"/>
              <a:t>Energy Releases</a:t>
            </a:r>
          </a:p>
          <a:p>
            <a:pPr lvl="1"/>
            <a:r>
              <a:rPr lang="en-US" dirty="0" smtClean="0"/>
              <a:t>Solar irradiance </a:t>
            </a:r>
            <a:endParaRPr lang="en-US" dirty="0"/>
          </a:p>
        </p:txBody>
      </p:sp>
      <p:pic>
        <p:nvPicPr>
          <p:cNvPr id="5122" name="Picture 2" descr="http://solis.nso.edu/vsmkp3_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840" y="3124200"/>
            <a:ext cx="3575360" cy="3319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06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SOLIS Imaging</a:t>
            </a:r>
            <a:endParaRPr lang="en-US" dirty="0"/>
          </a:p>
        </p:txBody>
      </p:sp>
      <p:pic>
        <p:nvPicPr>
          <p:cNvPr id="4098" name="Picture 2" descr="http://solis.nso.edu/pubkeep/vsm_current_e1083_m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17" y="1524000"/>
            <a:ext cx="36957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olis.nso.edu/pubkeep/vsm_current_m630l_m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8417" y="5410200"/>
            <a:ext cx="775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Equivalent Width Chromosphere	          Longitudinal Mag Photosphere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47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44</TotalTime>
  <Words>87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National Solar Observatory</vt:lpstr>
      <vt:lpstr>Instrumentation and Facilities</vt:lpstr>
      <vt:lpstr>Global Oscillation Network Group</vt:lpstr>
      <vt:lpstr>GONG Images</vt:lpstr>
      <vt:lpstr>SOLIS Telescope</vt:lpstr>
      <vt:lpstr>SOLIS Imaging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Solar Observatory</dc:title>
  <dc:creator>vci</dc:creator>
  <cp:lastModifiedBy>vci</cp:lastModifiedBy>
  <cp:revision>5</cp:revision>
  <dcterms:created xsi:type="dcterms:W3CDTF">2014-04-24T18:00:28Z</dcterms:created>
  <dcterms:modified xsi:type="dcterms:W3CDTF">2014-04-24T18:44:49Z</dcterms:modified>
</cp:coreProperties>
</file>